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8F7A7-F5F6-44CC-8777-B207F0973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10D83-E106-4357-9E71-BD01B1C63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D9A2E-7773-4981-BF7B-71F92E75C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0194-679B-4AA7-A778-46A1CA6F5615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F07E3-CBA4-44F0-82DF-8FD06E38B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37C75-5B8F-45DB-BC02-233FBD3C6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4138-3F54-4FDD-9F97-CF0FB1037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70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E38CE-013C-499D-B928-1836611B8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72ED6-9A21-4ECD-BF49-32B33A3C4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FF68D-2735-4F33-8563-302DE9D2A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0194-679B-4AA7-A778-46A1CA6F5615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FBCE3-031A-4675-882E-91F35EA15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EACFE-27E8-4F3B-BB73-F7FAE7966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4138-3F54-4FDD-9F97-CF0FB1037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2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0915E4-1011-45E5-8360-C7082A0E97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A2BE7C-0817-4D2B-89F9-B774EEE38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9ADA0-0E7F-455C-9FBC-CCB6DFCED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0194-679B-4AA7-A778-46A1CA6F5615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6D6F8-E4BB-46C2-B8AF-84E4543C1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0116F-AEA7-4246-83BF-6D3C480B9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4138-3F54-4FDD-9F97-CF0FB1037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43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85EAC-0E3F-4BCB-A850-276A80474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2AA2D-FCC7-48F2-8BFC-349E6B00E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4FD2C-0CF3-4406-8123-20424056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0194-679B-4AA7-A778-46A1CA6F5615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6BAD1-FA85-4E76-84A3-AF719CC6D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97F76-46ED-4668-B02F-5755B865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4138-3F54-4FDD-9F97-CF0FB1037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05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27D87-FB63-4035-B9E9-7479E23BE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5A229-C8A5-4E47-B734-D6A9854A4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5C87-32D6-4A78-90D7-5652CD1FD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0194-679B-4AA7-A778-46A1CA6F5615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BEC80-B1A6-4CF2-943A-DAAF6EC81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F9900-EF8C-49F8-87EF-BEDAEA26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4138-3F54-4FDD-9F97-CF0FB1037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77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8BDC0-121E-43FA-942C-4195B6502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686F4-0042-4DDF-A3D5-07D3FF005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9FDC3-DE6B-4CF4-B3DC-18103E6D7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7CE87-64CD-48BD-9595-B75E158B4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0194-679B-4AA7-A778-46A1CA6F5615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33162-8090-41B8-AD38-4368FAE69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93F18-E816-4435-8E5C-CFB584F39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4138-3F54-4FDD-9F97-CF0FB1037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00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6560A-934A-403C-BB5D-7806A413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FF608-AF32-431E-81D7-4C96325A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F321C-D034-46B6-8986-5F924E5EC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AC94F9-956C-4786-A668-FBB7454FE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5ECBB-93D5-4D6A-A74A-E401F1F6A3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497A13-E137-409F-896F-B244F9A2A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0194-679B-4AA7-A778-46A1CA6F5615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01F91A-D811-4BDB-A89C-3A271E69B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CBE98-4709-4741-A40E-0636D4856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4138-3F54-4FDD-9F97-CF0FB1037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93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CF40E-1B19-4B33-8401-7B79D5400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881C9-A03E-4DF9-866C-F99269432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0194-679B-4AA7-A778-46A1CA6F5615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0AD586-0CED-4D2E-AE75-90EDCC434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D98E8-ED1B-4FC5-BF5F-851408C16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4138-3F54-4FDD-9F97-CF0FB1037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80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5A20B5-CFCB-4965-A047-490584CD0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0194-679B-4AA7-A778-46A1CA6F5615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8500E1-4AE9-4FB0-8315-5DBA75223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C65D7-BA06-4307-98B8-7576455F3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4138-3F54-4FDD-9F97-CF0FB1037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68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F253A-39AB-463C-A7B9-827661B8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AE2D8-7A05-40FD-8A02-4B623C4BD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093A16-8A03-4AEC-9365-690155F22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92F5E-D360-4151-B368-A41885C49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0194-679B-4AA7-A778-46A1CA6F5615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BF1C8-9D8B-4953-B21D-C21DDFDF9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1E733-2C8F-458C-BB9A-72546D5D4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4138-3F54-4FDD-9F97-CF0FB1037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36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6A151-89C4-4640-98E2-BB7022A33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03901C-3F17-40F7-A154-394DB68ECE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61ED3F-76D3-467A-8797-27F788C84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A411EC-F171-4D40-8C1F-8379E8359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0194-679B-4AA7-A778-46A1CA6F5615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F7596-B5A2-4ACC-AC9E-B3148650D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D39ED-D3AB-4BA6-A734-D77097CE3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4138-3F54-4FDD-9F97-CF0FB1037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38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A066B6-70BC-405B-94D2-50ADACD9F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632C0-CA82-4554-82F9-75F88F4F8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FED49-58B8-4A0F-A05F-D2E7BF1E7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A0194-679B-4AA7-A778-46A1CA6F5615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0E165-2481-49F1-A2A5-F86C0EB5A4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4680A-FE64-4E15-B5B1-F748F6F33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04138-3F54-4FDD-9F97-CF0FB1037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24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31EC85-0BDF-4A8A-9D24-A53BA8B03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988" y="-72478"/>
            <a:ext cx="12257988" cy="696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71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40FA5A-DB51-4F74-9533-B9BDE5F0A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0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B01A7A-0128-4CC0-BDAF-48E7144DE8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4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75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5CCE9D-D53A-4508-9D97-308A63484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0" r="490" b="583"/>
          <a:stretch/>
        </p:blipFill>
        <p:spPr>
          <a:xfrm>
            <a:off x="0" y="0"/>
            <a:ext cx="12267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470BB0-AF5B-48E6-97CF-A81178ADE3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9" t="2374" b="1303"/>
          <a:stretch/>
        </p:blipFill>
        <p:spPr>
          <a:xfrm>
            <a:off x="0" y="68467"/>
            <a:ext cx="12283126" cy="69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2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873825-AEFC-4564-A05D-CE3A78503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40" y="-6107"/>
            <a:ext cx="12266004" cy="686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5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482ABA-1058-4DD3-9B6A-556A4B8F00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58"/>
          <a:stretch/>
        </p:blipFill>
        <p:spPr>
          <a:xfrm>
            <a:off x="85221" y="75414"/>
            <a:ext cx="12021557" cy="670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1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2DC08F-2875-4C2E-8073-BF64169BBC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6"/>
          <a:stretch/>
        </p:blipFill>
        <p:spPr>
          <a:xfrm>
            <a:off x="0" y="226243"/>
            <a:ext cx="12075164" cy="663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42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AEAB2A-54E4-4FDD-B333-0D8DC342C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9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86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7E6F45-3754-4105-9AAA-9E03D3A38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" t="1455" r="-1"/>
          <a:stretch/>
        </p:blipFill>
        <p:spPr>
          <a:xfrm>
            <a:off x="1" y="0"/>
            <a:ext cx="12192000" cy="696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06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7BF647-3FA8-4D01-828E-98033D012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777"/>
            <a:ext cx="12192000" cy="694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9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HURST, Rachel (SPFT)</dc:creator>
  <cp:lastModifiedBy>HURST, Rachel (SPFT)</cp:lastModifiedBy>
  <cp:revision>5</cp:revision>
  <dcterms:created xsi:type="dcterms:W3CDTF">2022-03-16T15:41:08Z</dcterms:created>
  <dcterms:modified xsi:type="dcterms:W3CDTF">2022-03-16T16:29:06Z</dcterms:modified>
</cp:coreProperties>
</file>